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931198f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931198f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931198f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931198f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931198f9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931198f9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931198f9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931198f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931198f9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931198f9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931198f9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931198f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931198f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931198f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eisport4.pythonanywhere.com/about_us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vectorstock.com/20383246" TargetMode="External"/><Relationship Id="rId4" Type="http://schemas.openxmlformats.org/officeDocument/2006/relationships/hyperlink" Target="https://blog.getmyparking.com/author/yamuna/" TargetMode="External"/><Relationship Id="rId10" Type="http://schemas.openxmlformats.org/officeDocument/2006/relationships/hyperlink" Target="https://loop.frontiersin.org/people/1674502" TargetMode="External"/><Relationship Id="rId9" Type="http://schemas.openxmlformats.org/officeDocument/2006/relationships/hyperlink" Target="https://loop.frontiersin.org/people/1648907" TargetMode="External"/><Relationship Id="rId5" Type="http://schemas.openxmlformats.org/officeDocument/2006/relationships/hyperlink" Target="https://blog.getmyparking.com/2021/11/11/park-assist-technology-a-history/" TargetMode="External"/><Relationship Id="rId6" Type="http://schemas.openxmlformats.org/officeDocument/2006/relationships/hyperlink" Target="https://github.com/cisnerosjp/project3Team2/tree/main" TargetMode="External"/><Relationship Id="rId7" Type="http://schemas.openxmlformats.org/officeDocument/2006/relationships/hyperlink" Target="https://loop.frontiersin.org/people/1647386" TargetMode="External"/><Relationship Id="rId8" Type="http://schemas.openxmlformats.org/officeDocument/2006/relationships/hyperlink" Target="https://loop.frontiersin.org/people/8090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48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1608" y="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/>
              <a:t>Project 4: Machine Learning Model for Car Crash Data</a:t>
            </a:r>
            <a:endParaRPr sz="67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2275" y="1382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By: Kevin Carney, Paris Lee, Samantha Schutz, and Joy Weishan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October 3, 2024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738" y="1887450"/>
            <a:ext cx="4677676" cy="31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48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0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Purpose/Inspiration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33375"/>
            <a:ext cx="57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5544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350">
                <a:solidFill>
                  <a:schemeClr val="dk1"/>
                </a:solidFill>
              </a:rPr>
              <a:t>Automation impacting every industry</a:t>
            </a:r>
            <a:endParaRPr sz="2350">
              <a:solidFill>
                <a:schemeClr val="dk1"/>
              </a:solidFill>
            </a:endParaRPr>
          </a:p>
          <a:p>
            <a:pPr indent="-35544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50">
                <a:solidFill>
                  <a:schemeClr val="dk1"/>
                </a:solidFill>
              </a:rPr>
              <a:t>Car manufacturing no exception</a:t>
            </a:r>
            <a:endParaRPr sz="2350">
              <a:solidFill>
                <a:schemeClr val="dk1"/>
              </a:solidFill>
            </a:endParaRPr>
          </a:p>
          <a:p>
            <a:pPr indent="-35544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50">
                <a:solidFill>
                  <a:schemeClr val="dk1"/>
                </a:solidFill>
              </a:rPr>
              <a:t>Is this a safe use of AI?</a:t>
            </a:r>
            <a:endParaRPr sz="2350">
              <a:solidFill>
                <a:schemeClr val="dk1"/>
              </a:solidFill>
            </a:endParaRPr>
          </a:p>
          <a:p>
            <a:pPr indent="-35544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350">
                <a:solidFill>
                  <a:schemeClr val="dk1"/>
                </a:solidFill>
              </a:rPr>
              <a:t>National Highway Traffic Safety Administration mandated reporting of vehicles with these automated systems</a:t>
            </a:r>
            <a:endParaRPr sz="2350">
              <a:solidFill>
                <a:schemeClr val="dk1"/>
              </a:solidFill>
            </a:endParaRPr>
          </a:p>
          <a:p>
            <a:pPr indent="-35544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50">
                <a:solidFill>
                  <a:schemeClr val="dk1"/>
                </a:solidFill>
              </a:rPr>
              <a:t>Automation in vehicles still heavily in development</a:t>
            </a:r>
            <a:endParaRPr sz="2350">
              <a:solidFill>
                <a:schemeClr val="dk1"/>
              </a:solidFill>
            </a:endParaRPr>
          </a:p>
          <a:p>
            <a:pPr indent="-35544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350">
                <a:solidFill>
                  <a:schemeClr val="dk1"/>
                </a:solidFill>
              </a:rPr>
              <a:t>Anyone using public roads possibly impacted</a:t>
            </a:r>
            <a:endParaRPr sz="2350">
              <a:solidFill>
                <a:schemeClr val="dk1"/>
              </a:solidFill>
            </a:endParaRPr>
          </a:p>
          <a:p>
            <a:pPr indent="-35544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50">
                <a:solidFill>
                  <a:schemeClr val="dk1"/>
                </a:solidFill>
              </a:rPr>
              <a:t>Many of our group work within healthcare</a:t>
            </a:r>
            <a:endParaRPr sz="2350">
              <a:solidFill>
                <a:schemeClr val="dk1"/>
              </a:solidFill>
            </a:endParaRPr>
          </a:p>
          <a:p>
            <a:pPr indent="-35544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2350">
                <a:solidFill>
                  <a:schemeClr val="dk1"/>
                </a:solidFill>
              </a:rPr>
              <a:t>One of our group works for GM</a:t>
            </a:r>
            <a:endParaRPr sz="2350">
              <a:solidFill>
                <a:schemeClr val="dk1"/>
              </a:solidFill>
            </a:endParaRPr>
          </a:p>
          <a:p>
            <a:pPr indent="-35544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350">
                <a:solidFill>
                  <a:schemeClr val="dk1"/>
                </a:solidFill>
              </a:rPr>
              <a:t>Dataset has not been used and a good practice for </a:t>
            </a:r>
            <a:r>
              <a:rPr lang="en" sz="2350">
                <a:solidFill>
                  <a:schemeClr val="dk1"/>
                </a:solidFill>
              </a:rPr>
              <a:t>real world</a:t>
            </a:r>
            <a:r>
              <a:rPr lang="en" sz="2350">
                <a:solidFill>
                  <a:schemeClr val="dk1"/>
                </a:solidFill>
              </a:rPr>
              <a:t> application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800" y="1558200"/>
            <a:ext cx="2966750" cy="29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48B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Concepts/Data Cleaning</a:t>
            </a:r>
            <a:endParaRPr b="1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75750" y="1042375"/>
            <a:ext cx="465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More neutral web background used with greys, as it most appropriately fits the theme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Tableau visualizations had a wider array of colors, as visualization complexities created a need for more colors to be utilized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3894000"/>
            <a:ext cx="59436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background with black text&#10;&#10;Description automatically generated"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375" y="3514500"/>
            <a:ext cx="45339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687350" y="1042375"/>
            <a:ext cx="4095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Multiple notebooks required for machine learning and 2 different Tableau dashboards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Many null values within dataset requiring dropped rows of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Many conversions required to use data in a machine learning context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48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Research Questions</a:t>
            </a:r>
            <a:endParaRPr b="1" sz="282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956100" y="1252025"/>
            <a:ext cx="487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Will certain weather conditions cause accidents resulting in whether someone gets injured or not? Is this predictable?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Will different vehicle conditions impact the result of an accident?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When do these accidents happen the most?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are other environmental conditions that impact the outcome of an accident?</a:t>
            </a:r>
            <a:endParaRPr sz="25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21" y="1252013"/>
            <a:ext cx="3227025" cy="321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48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Live Demo</a:t>
            </a:r>
            <a:endParaRPr b="1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121" y="1574800"/>
            <a:ext cx="3527752" cy="25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48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Limitations/Biases</a:t>
            </a:r>
            <a:endParaRPr b="1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Not all states had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Majority of the data came from California (San Francisco), Arizona, and Texas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Machine learning portion: outcome heavily imbalanced toward “No Injuries” vs “Injuries”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 addition to the imbalance of the outcome, data had little variance in terms of conditions also making predictive modelling effectively nearly impossible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columns dropped for ease of data manipulation and visualization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Many ‘null’ values to deal with (filled with most sensible alternative value or dropped altogether)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Unknown if other vehicle involved and to what capacity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standardized reporting methods across </a:t>
            </a:r>
            <a:r>
              <a:rPr lang="en">
                <a:solidFill>
                  <a:schemeClr val="dk1"/>
                </a:solidFill>
              </a:rPr>
              <a:t>manufacturers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Possible for multiple reportings on same vehicle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48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Conclusions/Future Work</a:t>
            </a:r>
            <a:endParaRPr b="1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Dataset proved to be difficult to make a truly meaningful predictive model from due to imbalances of outcome and varying conditions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6 million car crashes a year – there are not many related to automation at this point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Pull out more data and keep more columns to look further into the type of automated system and to see if different updates reduced number of accidents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Needs to be better reporting to determine cause of accident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Other vehicle involved?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Other unusual circumstances pulled out from “Narrative” column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Column added on if automation system being used appropriately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Comparing different versions of systems to determine if there were improvements made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48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Works Cited</a:t>
            </a:r>
            <a:endParaRPr b="1"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Image on slide 1 &amp; 2: designed by freepik.com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Image on slide 4: designed by </a:t>
            </a:r>
            <a:r>
              <a:rPr lang="en" sz="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vectorstock.com/20383246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“Park Assist Technology: A History ” by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Yamuna Bindu</a:t>
            </a:r>
            <a:r>
              <a:rPr lang="en" sz="800">
                <a:solidFill>
                  <a:schemeClr val="dk1"/>
                </a:solidFill>
              </a:rPr>
              <a:t> Nov 11, 2021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https://blog.getmyparking.com/2021/11/11/park-assist-technology-a-history/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1016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“Why August is 'the most dangerous driving month' of the year” Published Monday, July 30, 2018. CTV News.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Xpert Learning Assistant: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Xpert Learning Assistant</a:t>
            </a:r>
            <a:r>
              <a:rPr lang="en" sz="800">
                <a:solidFill>
                  <a:schemeClr val="dk1"/>
                </a:solidFill>
              </a:rPr>
              <a:t> - Used for debugging certain codes.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chatGPT: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chatGPT- Used for debugging certain codes.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“NHTSA Standing General Order on Crash Reporting Dataset Source” DOT of US government. June 2022.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“Using Machine Learning Models to Forecast Severity Level of Traffic Crashes by R Studio and ArcGIS” by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Bara’ W. Al-Mistarehi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Ahmad H. Alomari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Rana Imam</a:t>
            </a:r>
            <a:r>
              <a:rPr lang="en" sz="800">
                <a:solidFill>
                  <a:schemeClr val="dk1"/>
                </a:solidFill>
              </a:rPr>
              <a:t>, 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Mohammad Mashaqba</a:t>
            </a:r>
            <a:r>
              <a:rPr lang="en" sz="800">
                <a:solidFill>
                  <a:schemeClr val="dk1"/>
                </a:solidFill>
              </a:rPr>
              <a:t> on April 19,2022. 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